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jY2aFbrB3i78HQoC0jXVKB/c5+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d17ac35a3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d17ac35a3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નાશ પામે છે </a:t>
            </a:r>
            <a:endParaRPr/>
          </a:p>
        </p:txBody>
      </p:sp>
      <p:sp>
        <p:nvSpPr>
          <p:cNvPr id="189" name="Google Shape;189;g28d17ac35a3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d17ac35a3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d17ac35a3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વિદ્યુતના ઉપકરણો ચુંબકીય ક્ષેત્રની અંદર વધુ સમય રાખવાથી બગડે છે </a:t>
            </a:r>
            <a:endParaRPr/>
          </a:p>
        </p:txBody>
      </p:sp>
      <p:sp>
        <p:nvSpPr>
          <p:cNvPr id="196" name="Google Shape;196;g28d17ac35a3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d17ac35a3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d17ac35a3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8d17ac35a3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d17ac35a3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d17ac35a3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8d17ac35a3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25fbf5696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825fbf5696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18" name="Google Shape;218;g2825fbf5696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d17ac35a3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8d17ac35a3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25" name="Google Shape;225;g28d17ac35a3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d17ac35a3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8d17ac35a3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32" name="Google Shape;232;g28d17ac35a3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d17ac35a3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8d17ac35a3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39" name="Google Shape;239;g28d17ac35a3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d17ac35a3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8d17ac35a3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46" name="Google Shape;246;g28d17ac35a3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d17ac35a3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8d17ac35a3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53" name="Google Shape;253;g28d17ac35a3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c54f0d730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4c54f0d73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24c54f0d730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d17ac35a3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8d17ac35a3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60" name="Google Shape;260;g28d17ac35a3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d17ac35a3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8d17ac35a3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67" name="Google Shape;267;g28d17ac35a3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d17ac35a3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8d17ac35a3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74" name="Google Shape;274;g28d17ac35a3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d17ac35a3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8d17ac35a3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81" name="Google Shape;281;g28d17ac35a3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8d17ac35a3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8d17ac35a3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8d17ac35a3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25fbf5696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825fbf5696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હાથ ઉપર કરો અને પૂછો </a:t>
            </a:r>
            <a:endParaRPr/>
          </a:p>
        </p:txBody>
      </p:sp>
      <p:sp>
        <p:nvSpPr>
          <p:cNvPr id="294" name="Google Shape;294;g2825fbf5696_0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d17ac35a3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d17ac35a3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8d17ac35a3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c62b0ce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4c62b0ce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24c62b0ce5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c62b0ce5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4c62b0ce5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24c62b0ce52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d17ac35a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d17ac35a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8d17ac35a3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d17ac35a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d17ac35a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8d17ac35a3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d17ac35a3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d17ac35a3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8d17ac35a3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d17ac35a3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d17ac35a3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8d17ac35a3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376" y="5408379"/>
            <a:ext cx="1672075" cy="94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/>
          <p:nvPr/>
        </p:nvSpPr>
        <p:spPr>
          <a:xfrm>
            <a:off x="5766825" y="3193500"/>
            <a:ext cx="62691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7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ચુંબક</a:t>
            </a:r>
            <a:endParaRPr b="1" i="0" sz="53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706225" y="2177700"/>
            <a:ext cx="63903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b="1" lang="en-US" sz="7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Magnet</a:t>
            </a:r>
            <a:endParaRPr b="0" i="0" sz="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00" y="1709975"/>
            <a:ext cx="5429799" cy="30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6579225" y="4357625"/>
            <a:ext cx="4730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ભૌતિક વિજ્ઞા</a:t>
            </a:r>
            <a:r>
              <a:rPr lang="en-US" sz="2000">
                <a:solidFill>
                  <a:srgbClr val="FF0000"/>
                </a:solidFill>
              </a:rPr>
              <a:t>નના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FF0000"/>
                </a:solidFill>
              </a:rPr>
              <a:t>ચુંબક </a:t>
            </a: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વિશેના મહત્વના મુદ્દાઓને આપણે આ ટોપિકમાં શીખીશું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2722713" y="6273400"/>
            <a:ext cx="70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CSR Initiative of Tata Power &amp; Sai’s Angel Foundation, Vadodara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8d17ac35a3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948" y="1151850"/>
            <a:ext cx="8861075" cy="43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8d17ac35a3_0_64"/>
          <p:cNvSpPr txBox="1"/>
          <p:nvPr/>
        </p:nvSpPr>
        <p:spPr>
          <a:xfrm>
            <a:off x="2280950" y="5657075"/>
            <a:ext cx="9489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0000"/>
                </a:solidFill>
              </a:rPr>
              <a:t>પ્રક્રિયાથી ચુંબક ના ગુણધર્મો નાશ પામે છે </a:t>
            </a:r>
            <a:endParaRPr b="1" sz="3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8d17ac35a3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50" y="552600"/>
            <a:ext cx="8739900" cy="41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8d17ac35a3_0_75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hruti"/>
              <a:buAutoNum type="alphaLcPeriod"/>
            </a:pPr>
            <a:r>
              <a:t/>
            </a:r>
            <a:endParaRPr/>
          </a:p>
        </p:txBody>
      </p:sp>
      <p:sp>
        <p:nvSpPr>
          <p:cNvPr id="200" name="Google Shape;200;g28d17ac35a3_0_75"/>
          <p:cNvSpPr txBox="1"/>
          <p:nvPr/>
        </p:nvSpPr>
        <p:spPr>
          <a:xfrm>
            <a:off x="2104400" y="4865625"/>
            <a:ext cx="10256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0000"/>
                </a:solidFill>
              </a:rPr>
              <a:t>વિદ્યુતના ઉપકરણો ચુંબકીય ક્ષેત્રની અંદર વધુ સમય રાખવાથી બગડે છે </a:t>
            </a:r>
            <a:endParaRPr b="1" sz="3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8d17ac35a3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184" y="514175"/>
            <a:ext cx="5829625" cy="58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8d17ac35a3_0_86"/>
          <p:cNvSpPr txBox="1"/>
          <p:nvPr/>
        </p:nvSpPr>
        <p:spPr>
          <a:xfrm>
            <a:off x="9114800" y="1383300"/>
            <a:ext cx="4043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0000"/>
                </a:solidFill>
              </a:rPr>
              <a:t> આકર્ષણ</a:t>
            </a:r>
            <a:br>
              <a:rPr b="1" lang="en-US" sz="3900">
                <a:solidFill>
                  <a:srgbClr val="FF0000"/>
                </a:solidFill>
              </a:rPr>
            </a:br>
            <a:endParaRPr b="1" sz="39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3900">
                <a:solidFill>
                  <a:srgbClr val="FF0000"/>
                </a:solidFill>
              </a:rPr>
            </a:br>
            <a:br>
              <a:rPr b="1" lang="en-US" sz="3900">
                <a:solidFill>
                  <a:srgbClr val="FF0000"/>
                </a:solidFill>
              </a:rPr>
            </a:br>
            <a:r>
              <a:rPr b="1" lang="en-US" sz="3900">
                <a:solidFill>
                  <a:srgbClr val="FF0000"/>
                </a:solidFill>
              </a:rPr>
              <a:t>અપાકર્ષણ	</a:t>
            </a:r>
            <a:endParaRPr b="1" sz="3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28d17ac35a3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475" y="1932859"/>
            <a:ext cx="2936975" cy="29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8d17ac35a3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775" y="1508950"/>
            <a:ext cx="3494575" cy="34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25fbf5696_0_90"/>
          <p:cNvSpPr/>
          <p:nvPr/>
        </p:nvSpPr>
        <p:spPr>
          <a:xfrm>
            <a:off x="766375" y="3128700"/>
            <a:ext cx="8027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825fbf5696_0_90"/>
          <p:cNvSpPr txBox="1"/>
          <p:nvPr/>
        </p:nvSpPr>
        <p:spPr>
          <a:xfrm>
            <a:off x="1107550" y="1827900"/>
            <a:ext cx="104331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-US" sz="3000"/>
              <a:t>ડાયનામો અથવા જનરેટરને વિરુદ્ધ દિશામાં ફેરવવાથી કરંટ માં શું બદલાવ આવે છે?</a:t>
            </a:r>
            <a:endParaRPr b="1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/>
              <a:t>કરંટની વહનની દિશા બદલાઈ જાય છે  </a:t>
            </a:r>
            <a:endParaRPr b="1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/>
              <a:t>કરંટ બંધ થઈ જાય છે</a:t>
            </a:r>
            <a:endParaRPr b="1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/>
              <a:t>કરંટની વાહનની દિશા એવી ને એવી જ રહે છે</a:t>
            </a:r>
            <a:endParaRPr b="1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/>
              <a:t>કરંટ વધારે વહન કરે છે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d17ac35a3_0_111"/>
          <p:cNvSpPr/>
          <p:nvPr/>
        </p:nvSpPr>
        <p:spPr>
          <a:xfrm>
            <a:off x="766375" y="3128700"/>
            <a:ext cx="8027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8d17ac35a3_0_111"/>
          <p:cNvSpPr txBox="1"/>
          <p:nvPr/>
        </p:nvSpPr>
        <p:spPr>
          <a:xfrm>
            <a:off x="1107550" y="1827900"/>
            <a:ext cx="104331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2. </a:t>
            </a:r>
            <a:r>
              <a:rPr b="1" lang="en-US" sz="3000">
                <a:solidFill>
                  <a:schemeClr val="dk1"/>
                </a:solidFill>
              </a:rPr>
              <a:t>કોઈપણ ચુંબક તાંબાની કોયલ માંથી પસાર કરવામાં આવે અને સર્કિટની અંદર કરંટના વહનને કયો ફોર્સ કહેવામાં આવે છે?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ઇલેક્ટ્રોમોટિવ ફોર્સ  </a:t>
            </a:r>
            <a:r>
              <a:rPr b="1" lang="en-US" sz="3000"/>
              <a:t>  </a:t>
            </a:r>
            <a:endParaRPr b="1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ઇલેક્ટ્રો જનરેટિવ  ફોર્સ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ઇલેક્ટ્રો રજીસ્ટન્સ ફોર્સ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ઇલેક્ટ્રોમેગ્નેટિક ફોર્સ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d17ac35a3_0_117"/>
          <p:cNvSpPr/>
          <p:nvPr/>
        </p:nvSpPr>
        <p:spPr>
          <a:xfrm>
            <a:off x="832825" y="3350225"/>
            <a:ext cx="8027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8d17ac35a3_0_117"/>
          <p:cNvSpPr txBox="1"/>
          <p:nvPr/>
        </p:nvSpPr>
        <p:spPr>
          <a:xfrm>
            <a:off x="1107550" y="1827900"/>
            <a:ext cx="104331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3</a:t>
            </a:r>
            <a:r>
              <a:rPr b="1" lang="en-US" sz="3000">
                <a:solidFill>
                  <a:schemeClr val="dk1"/>
                </a:solidFill>
              </a:rPr>
              <a:t>. </a:t>
            </a:r>
            <a:r>
              <a:rPr b="1" lang="en-US" sz="3000">
                <a:solidFill>
                  <a:schemeClr val="dk1"/>
                </a:solidFill>
              </a:rPr>
              <a:t>આપણે કઈ ધાતુ ને ચુંબક એક તરફ ઘસવાથી  સમય પૂરતું ચુંબકીય બનાવી શકીએ છીએ ?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લોખંડ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કોપર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એલ્યુમિનિયમ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ઝીંક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d17ac35a3_0_123"/>
          <p:cNvSpPr/>
          <p:nvPr/>
        </p:nvSpPr>
        <p:spPr>
          <a:xfrm>
            <a:off x="930350" y="4324875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8d17ac35a3_0_123"/>
          <p:cNvSpPr txBox="1"/>
          <p:nvPr/>
        </p:nvSpPr>
        <p:spPr>
          <a:xfrm>
            <a:off x="1107550" y="1827900"/>
            <a:ext cx="10433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4</a:t>
            </a:r>
            <a:r>
              <a:rPr b="1" lang="en-US" sz="3000">
                <a:solidFill>
                  <a:schemeClr val="dk1"/>
                </a:solidFill>
              </a:rPr>
              <a:t>. </a:t>
            </a:r>
            <a:r>
              <a:rPr b="1" lang="en-US" sz="3000">
                <a:solidFill>
                  <a:schemeClr val="dk1"/>
                </a:solidFill>
              </a:rPr>
              <a:t>નીચેનામાંથી કઈ વસ્તુ ચુંબક ને આકર્ષતી નથી??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લોખંડ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નિકલ 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એલ્યુમિનિયમ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કોબાલ્ટ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d17ac35a3_0_129"/>
          <p:cNvSpPr/>
          <p:nvPr/>
        </p:nvSpPr>
        <p:spPr>
          <a:xfrm>
            <a:off x="952500" y="4546375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8d17ac35a3_0_129"/>
          <p:cNvSpPr txBox="1"/>
          <p:nvPr/>
        </p:nvSpPr>
        <p:spPr>
          <a:xfrm>
            <a:off x="1107550" y="1827900"/>
            <a:ext cx="107877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5</a:t>
            </a:r>
            <a:r>
              <a:rPr b="1" lang="en-US" sz="3000">
                <a:solidFill>
                  <a:schemeClr val="dk1"/>
                </a:solidFill>
              </a:rPr>
              <a:t>. જાપાનની મેંગ્લેવ ટ્રેન કયા સિદ્ધાંત ઉપર ઝડપથી ચાલી શકે છે ?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સ્ટીમ એન્જિન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રોકેટ એન્જિન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મેગ્નેટ લેવિએશન	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ડીઝલ એન્જિન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d17ac35a3_0_135"/>
          <p:cNvSpPr/>
          <p:nvPr/>
        </p:nvSpPr>
        <p:spPr>
          <a:xfrm>
            <a:off x="952500" y="5410275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8d17ac35a3_0_135"/>
          <p:cNvSpPr txBox="1"/>
          <p:nvPr/>
        </p:nvSpPr>
        <p:spPr>
          <a:xfrm>
            <a:off x="1107550" y="1827900"/>
            <a:ext cx="109206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6</a:t>
            </a:r>
            <a:r>
              <a:rPr b="1" lang="en-US" sz="3000">
                <a:solidFill>
                  <a:schemeClr val="dk1"/>
                </a:solidFill>
              </a:rPr>
              <a:t>. નીચેનામાંથી કઈ પ્રક્રિયાથી ચુંબક ના ગુણધર્મો નાશ પામતા નથી?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ગરમ કરવાથી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ટીપવાથી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ઊંચાઈથી પછાડવાથી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પાણીમાં રાખવાથી</a:t>
            </a:r>
            <a:br>
              <a:rPr b="1" lang="en-US" sz="3000">
                <a:solidFill>
                  <a:schemeClr val="dk1"/>
                </a:solidFill>
              </a:rPr>
            </a:b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c54f0d730_0_108"/>
          <p:cNvSpPr txBox="1"/>
          <p:nvPr/>
        </p:nvSpPr>
        <p:spPr>
          <a:xfrm>
            <a:off x="1383750" y="1489650"/>
            <a:ext cx="942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4c54f0d730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038" y="1570475"/>
            <a:ext cx="5733925" cy="37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d17ac35a3_0_141"/>
          <p:cNvSpPr/>
          <p:nvPr/>
        </p:nvSpPr>
        <p:spPr>
          <a:xfrm>
            <a:off x="243675" y="5166600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8d17ac35a3_0_141"/>
          <p:cNvSpPr txBox="1"/>
          <p:nvPr/>
        </p:nvSpPr>
        <p:spPr>
          <a:xfrm>
            <a:off x="635700" y="1606375"/>
            <a:ext cx="115563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7</a:t>
            </a:r>
            <a:r>
              <a:rPr b="1" lang="en-US" sz="3000">
                <a:solidFill>
                  <a:schemeClr val="dk1"/>
                </a:solidFill>
              </a:rPr>
              <a:t>. </a:t>
            </a:r>
            <a:r>
              <a:rPr b="1" lang="en-US" sz="3000">
                <a:solidFill>
                  <a:schemeClr val="dk1"/>
                </a:solidFill>
              </a:rPr>
              <a:t>નીચેનામાંથી કઈ વસ્તુને ચુંબકથી નજીક રાખીએ તો બગડી જાય છે ?</a:t>
            </a:r>
            <a:br>
              <a:rPr b="1" lang="en-US" sz="3000">
                <a:solidFill>
                  <a:schemeClr val="dk1"/>
                </a:solidFill>
              </a:rPr>
            </a:b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કેસેટ CD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મોબાઈલ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ટેલિવિઝન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 આપેલ તમામ</a:t>
            </a:r>
            <a:br>
              <a:rPr b="1" lang="en-US" sz="3000">
                <a:solidFill>
                  <a:schemeClr val="dk1"/>
                </a:solidFill>
              </a:rPr>
            </a:br>
            <a:br>
              <a:rPr b="1" lang="en-US" sz="3000">
                <a:solidFill>
                  <a:schemeClr val="dk1"/>
                </a:solidFill>
              </a:rPr>
            </a:b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8d17ac35a3_0_147"/>
          <p:cNvSpPr/>
          <p:nvPr/>
        </p:nvSpPr>
        <p:spPr>
          <a:xfrm>
            <a:off x="420875" y="3881825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8d17ac35a3_0_147"/>
          <p:cNvSpPr txBox="1"/>
          <p:nvPr/>
        </p:nvSpPr>
        <p:spPr>
          <a:xfrm>
            <a:off x="635700" y="1606375"/>
            <a:ext cx="11556300" cy="6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8</a:t>
            </a:r>
            <a:r>
              <a:rPr b="1" lang="en-US" sz="3000">
                <a:solidFill>
                  <a:schemeClr val="dk1"/>
                </a:solidFill>
              </a:rPr>
              <a:t>. </a:t>
            </a:r>
            <a:r>
              <a:rPr b="1" lang="en-US" sz="3000">
                <a:solidFill>
                  <a:schemeClr val="dk1"/>
                </a:solidFill>
              </a:rPr>
              <a:t>ચુંબકના સરખા ધ્રુવોને  ( ઉત્તર જોડે ઉત્તર અથવા દક્ષિણ જોડે દક્ષિણ ધ્રુવો ) નજીક લાવવાથી શું થાય છે ?</a:t>
            </a:r>
            <a:br>
              <a:rPr b="1" lang="en-US" sz="3000">
                <a:solidFill>
                  <a:schemeClr val="dk1"/>
                </a:solidFill>
              </a:rPr>
            </a:b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આકર્ષણ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અપાકર્ષણ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તણખા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ઓગળી જાય છે</a:t>
            </a:r>
            <a:br>
              <a:rPr b="1" lang="en-US" sz="3000">
                <a:solidFill>
                  <a:schemeClr val="dk1"/>
                </a:solidFill>
              </a:rPr>
            </a:br>
            <a:br>
              <a:rPr b="1" lang="en-US" sz="3000">
                <a:solidFill>
                  <a:schemeClr val="dk1"/>
                </a:solidFill>
              </a:rPr>
            </a:b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d17ac35a3_0_158"/>
          <p:cNvSpPr/>
          <p:nvPr/>
        </p:nvSpPr>
        <p:spPr>
          <a:xfrm>
            <a:off x="329600" y="3773725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8d17ac35a3_0_158"/>
          <p:cNvSpPr txBox="1"/>
          <p:nvPr/>
        </p:nvSpPr>
        <p:spPr>
          <a:xfrm>
            <a:off x="635700" y="1606375"/>
            <a:ext cx="115563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9</a:t>
            </a:r>
            <a:r>
              <a:rPr b="1" lang="en-US" sz="3000">
                <a:solidFill>
                  <a:schemeClr val="dk1"/>
                </a:solidFill>
              </a:rPr>
              <a:t>. પહેલાના જમાનામાં નાવિક અને ભોમિયા  પૃથ્વીના ચુંબકીય ક્ષેત્ર ને વાપરીને કયું યંત્ર મદદરૂપ થતું?</a:t>
            </a:r>
            <a:br>
              <a:rPr b="1" lang="en-US" sz="3000">
                <a:solidFill>
                  <a:schemeClr val="dk1"/>
                </a:solidFill>
              </a:rPr>
            </a:b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જીપીએસ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મેગ્નેટિક કંપાસ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ટેલિસ્કોપ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રડાર</a:t>
            </a:r>
            <a:br>
              <a:rPr b="1" lang="en-US" sz="3000">
                <a:solidFill>
                  <a:schemeClr val="dk1"/>
                </a:solidFill>
              </a:rPr>
            </a:b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d17ac35a3_0_164"/>
          <p:cNvSpPr/>
          <p:nvPr/>
        </p:nvSpPr>
        <p:spPr>
          <a:xfrm>
            <a:off x="531625" y="4323775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8d17ac35a3_0_164"/>
          <p:cNvSpPr txBox="1"/>
          <p:nvPr/>
        </p:nvSpPr>
        <p:spPr>
          <a:xfrm>
            <a:off x="635700" y="1606375"/>
            <a:ext cx="115563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10</a:t>
            </a:r>
            <a:r>
              <a:rPr b="1" lang="en-US" sz="3000">
                <a:solidFill>
                  <a:schemeClr val="dk1"/>
                </a:solidFill>
              </a:rPr>
              <a:t>. ચુંબક બનાવવા માટે સૌથી વધારે નીચેનામાંથી કઈ વસ્તુઓ વપરાય છે?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પ્લાસ્ટિક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લાકડું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લોખંડ </a:t>
            </a:r>
            <a:endParaRPr b="1" sz="3000">
              <a:solidFill>
                <a:schemeClr val="dk1"/>
              </a:solidFill>
            </a:endParaRPr>
          </a:p>
          <a:p>
            <a:pPr indent="-4191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b="1" lang="en-US" sz="3000">
                <a:solidFill>
                  <a:schemeClr val="dk1"/>
                </a:solidFill>
              </a:rPr>
              <a:t>રબર</a:t>
            </a:r>
            <a:br>
              <a:rPr b="1" lang="en-US" sz="3000">
                <a:solidFill>
                  <a:schemeClr val="dk1"/>
                </a:solidFill>
              </a:rPr>
            </a:br>
            <a:br>
              <a:rPr b="1" lang="en-US" sz="3000">
                <a:solidFill>
                  <a:schemeClr val="dk1"/>
                </a:solidFill>
              </a:rPr>
            </a:b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d17ac35a3_0_1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25fbf5696_0_311"/>
          <p:cNvSpPr txBox="1"/>
          <p:nvPr/>
        </p:nvSpPr>
        <p:spPr>
          <a:xfrm>
            <a:off x="913200" y="2413050"/>
            <a:ext cx="1036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એક્ટિવિટીમાં કોઈ જગ્યાએ કંઈ ન સમજાયું હોય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g2825fbf5696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6646" y="3483800"/>
            <a:ext cx="1931725" cy="23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825fbf5696_0_311"/>
          <p:cNvSpPr txBox="1"/>
          <p:nvPr/>
        </p:nvSpPr>
        <p:spPr>
          <a:xfrm>
            <a:off x="3754400" y="6129625"/>
            <a:ext cx="434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હાથ ઉપર કરો અને પૂછો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28d17ac35a3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750" y="450050"/>
            <a:ext cx="9274500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c62b0ce52_0_0"/>
          <p:cNvSpPr txBox="1"/>
          <p:nvPr/>
        </p:nvSpPr>
        <p:spPr>
          <a:xfrm>
            <a:off x="763050" y="5159850"/>
            <a:ext cx="10665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0000"/>
                </a:solidFill>
              </a:rPr>
              <a:t>ઇલેક્ટ્રો મોટિવ ફોર્સ  </a:t>
            </a:r>
            <a:br>
              <a:rPr b="1" lang="en-US" sz="3000">
                <a:solidFill>
                  <a:srgbClr val="FF0000"/>
                </a:solidFill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24c62b0ce52_0_0"/>
          <p:cNvPicPr preferRelativeResize="0"/>
          <p:nvPr/>
        </p:nvPicPr>
        <p:blipFill rotWithShape="1">
          <a:blip r:embed="rId3">
            <a:alphaModFix/>
          </a:blip>
          <a:srcRect b="52321" l="0" r="0" t="0"/>
          <a:stretch/>
        </p:blipFill>
        <p:spPr>
          <a:xfrm>
            <a:off x="763050" y="625163"/>
            <a:ext cx="5113375" cy="345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4c62b0ce52_0_0"/>
          <p:cNvPicPr preferRelativeResize="0"/>
          <p:nvPr/>
        </p:nvPicPr>
        <p:blipFill rotWithShape="1">
          <a:blip r:embed="rId3">
            <a:alphaModFix/>
          </a:blip>
          <a:srcRect b="0" l="0" r="0" t="47679"/>
          <a:stretch/>
        </p:blipFill>
        <p:spPr>
          <a:xfrm>
            <a:off x="6215575" y="625175"/>
            <a:ext cx="5113375" cy="37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c62b0ce52_0_9"/>
          <p:cNvSpPr txBox="1"/>
          <p:nvPr/>
        </p:nvSpPr>
        <p:spPr>
          <a:xfrm>
            <a:off x="4262900" y="4783400"/>
            <a:ext cx="388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FF0000"/>
                </a:solidFill>
              </a:rPr>
              <a:t>ડાયનામો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24c62b0ce5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013" y="431063"/>
            <a:ext cx="2912275" cy="42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4c62b0ce5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750" y="1466127"/>
            <a:ext cx="2173025" cy="21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4c62b0ce5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772250" y="1466127"/>
            <a:ext cx="2173025" cy="21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4c62b0ce52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163" y="5539100"/>
            <a:ext cx="1209676" cy="120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4c62b0ce52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625" y="4027297"/>
            <a:ext cx="977883" cy="104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4c62b0ce52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0818" y="4027297"/>
            <a:ext cx="977883" cy="104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g24c62b0ce52_0_9"/>
          <p:cNvGrpSpPr/>
          <p:nvPr/>
        </p:nvGrpSpPr>
        <p:grpSpPr>
          <a:xfrm flipH="1">
            <a:off x="8402574" y="4027288"/>
            <a:ext cx="2912379" cy="1044303"/>
            <a:chOff x="1007025" y="4179697"/>
            <a:chExt cx="2924075" cy="1044303"/>
          </a:xfrm>
        </p:grpSpPr>
        <p:pic>
          <p:nvPicPr>
            <p:cNvPr id="150" name="Google Shape;150;g24c62b0ce52_0_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07025" y="4179697"/>
              <a:ext cx="977883" cy="1044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g24c62b0ce52_0_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53218" y="4179697"/>
              <a:ext cx="977883" cy="10443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" name="Google Shape;152;g24c62b0ce52_0_9"/>
          <p:cNvSpPr txBox="1"/>
          <p:nvPr/>
        </p:nvSpPr>
        <p:spPr>
          <a:xfrm>
            <a:off x="8143402" y="5225863"/>
            <a:ext cx="3514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</a:rPr>
              <a:t>કરંટની વહનની દિશા બદલાઈ જાય છે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28d17ac35a3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088" y="1506038"/>
            <a:ext cx="7237825" cy="38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8d17ac35a3_0_14"/>
          <p:cNvSpPr txBox="1"/>
          <p:nvPr/>
        </p:nvSpPr>
        <p:spPr>
          <a:xfrm>
            <a:off x="6750850" y="4522000"/>
            <a:ext cx="40935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8d17ac35a3_0_14"/>
          <p:cNvSpPr/>
          <p:nvPr/>
        </p:nvSpPr>
        <p:spPr>
          <a:xfrm>
            <a:off x="6741400" y="4178950"/>
            <a:ext cx="4264800" cy="135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8d17ac35a3_0_14"/>
          <p:cNvSpPr txBox="1"/>
          <p:nvPr/>
        </p:nvSpPr>
        <p:spPr>
          <a:xfrm>
            <a:off x="3536175" y="5351975"/>
            <a:ext cx="20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</a:rPr>
              <a:t>લોખંડ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d17ac35a3_0_24"/>
          <p:cNvSpPr txBox="1"/>
          <p:nvPr/>
        </p:nvSpPr>
        <p:spPr>
          <a:xfrm>
            <a:off x="6622250" y="2436150"/>
            <a:ext cx="4242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0000"/>
                </a:solidFill>
              </a:rPr>
              <a:t> લોખંડ</a:t>
            </a:r>
            <a:endParaRPr b="1" sz="3900"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0000"/>
                </a:solidFill>
              </a:rPr>
              <a:t>નિકલ</a:t>
            </a:r>
            <a:endParaRPr b="1" sz="3900"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0000"/>
                </a:solidFill>
              </a:rPr>
              <a:t>    કોબાલ્ટ</a:t>
            </a:r>
            <a:endParaRPr b="1" sz="3900">
              <a:solidFill>
                <a:srgbClr val="FF0000"/>
              </a:solidFill>
            </a:endParaRPr>
          </a:p>
        </p:txBody>
      </p:sp>
      <p:pic>
        <p:nvPicPr>
          <p:cNvPr id="168" name="Google Shape;168;g28d17ac35a3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900" y="1787201"/>
            <a:ext cx="2869724" cy="328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28d17ac35a3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900" y="675150"/>
            <a:ext cx="7662875" cy="55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8d17ac35a3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475" y="1845475"/>
            <a:ext cx="1476349" cy="147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8d17ac35a3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475" y="4205300"/>
            <a:ext cx="1476349" cy="147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8d17ac35a3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7275" y="3906425"/>
            <a:ext cx="2276425" cy="22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28d17ac35a3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010" y="904497"/>
            <a:ext cx="9509975" cy="50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8d17ac35a3_0_54"/>
          <p:cNvSpPr txBox="1"/>
          <p:nvPr/>
        </p:nvSpPr>
        <p:spPr>
          <a:xfrm>
            <a:off x="2053825" y="5953500"/>
            <a:ext cx="9703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0000"/>
                </a:solidFill>
              </a:rPr>
              <a:t>Levitating Train (Maglev) Japan</a:t>
            </a:r>
            <a:endParaRPr b="1" sz="3900">
              <a:solidFill>
                <a:srgbClr val="FF0000"/>
              </a:solidFill>
            </a:endParaRPr>
          </a:p>
        </p:txBody>
      </p:sp>
      <p:sp>
        <p:nvSpPr>
          <p:cNvPr id="185" name="Google Shape;185;g28d17ac35a3_0_54"/>
          <p:cNvSpPr txBox="1"/>
          <p:nvPr/>
        </p:nvSpPr>
        <p:spPr>
          <a:xfrm>
            <a:off x="3016938" y="263150"/>
            <a:ext cx="6158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0000"/>
                </a:solidFill>
              </a:rPr>
              <a:t>મેગ્નેટ લેવિએશન</a:t>
            </a:r>
            <a:endParaRPr b="1" sz="3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2017-03-18T08:58:46Z</dcterms:created>
  <dc:creator>parth</dc:creator>
</cp:coreProperties>
</file>